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91" r:id="rId2"/>
    <p:sldId id="268" r:id="rId3"/>
    <p:sldId id="288" r:id="rId4"/>
    <p:sldId id="292" r:id="rId5"/>
    <p:sldId id="289" r:id="rId6"/>
    <p:sldId id="294" r:id="rId7"/>
    <p:sldId id="287" r:id="rId8"/>
    <p:sldId id="293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95" r:id="rId17"/>
    <p:sldId id="276" r:id="rId18"/>
    <p:sldId id="296" r:id="rId19"/>
    <p:sldId id="297" r:id="rId20"/>
    <p:sldId id="267" r:id="rId21"/>
    <p:sldId id="282" r:id="rId22"/>
    <p:sldId id="298" r:id="rId23"/>
    <p:sldId id="301" r:id="rId24"/>
    <p:sldId id="281" r:id="rId25"/>
    <p:sldId id="286" r:id="rId26"/>
    <p:sldId id="283" r:id="rId27"/>
    <p:sldId id="284" r:id="rId28"/>
    <p:sldId id="285" r:id="rId29"/>
    <p:sldId id="299" r:id="rId30"/>
    <p:sldId id="300" r:id="rId31"/>
    <p:sldId id="278" r:id="rId32"/>
    <p:sldId id="302" r:id="rId33"/>
    <p:sldId id="263" r:id="rId34"/>
    <p:sldId id="264" r:id="rId35"/>
    <p:sldId id="262" r:id="rId36"/>
    <p:sldId id="256" r:id="rId37"/>
    <p:sldId id="265" r:id="rId38"/>
    <p:sldId id="266" r:id="rId39"/>
    <p:sldId id="258" r:id="rId40"/>
    <p:sldId id="260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91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2016-09-04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&#24555;&#30424;1\&#25945;&#23398;\&#28145;&#23454;\&#35838;&#20214;\&#24517;&#20462;&#20108;\&#39640;&#19968;4&#29677;\&#29677;&#20250;&#35838;\&#39640;&#19968;4&#29677;&#23478;&#38271;&#20250;\&#22909;.wmv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latin typeface="华文行楷" pitchFamily="2" charset="-122"/>
                <a:ea typeface="华文行楷" pitchFamily="2" charset="-122"/>
              </a:rPr>
              <a:t>回忆过去  展望未来</a:t>
            </a:r>
            <a:endParaRPr lang="zh-CN" altLang="en-US" dirty="0"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889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我们的科技节</a:t>
            </a:r>
          </a:p>
        </p:txBody>
      </p:sp>
      <p:pic>
        <p:nvPicPr>
          <p:cNvPr id="2150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916113"/>
            <a:ext cx="2881312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内容占位符 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1913" y="1917700"/>
            <a:ext cx="3028950" cy="4046538"/>
          </a:xfrm>
        </p:spPr>
      </p:pic>
    </p:spTree>
    <p:extLst>
      <p:ext uri="{BB962C8B-B14F-4D97-AF65-F5344CB8AC3E}">
        <p14:creationId xmlns:p14="http://schemas.microsoft.com/office/powerpoint/2010/main" val="241197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内容占位符 1"/>
          <p:cNvSpPr>
            <a:spLocks noGrp="1" noChangeArrowheads="1"/>
          </p:cNvSpPr>
          <p:nvPr>
            <p:ph idx="1"/>
          </p:nvPr>
        </p:nvSpPr>
        <p:spPr>
          <a:xfrm>
            <a:off x="628650" y="1522413"/>
            <a:ext cx="7886700" cy="4665662"/>
          </a:xfrm>
        </p:spPr>
        <p:txBody>
          <a:bodyPr/>
          <a:lstStyle/>
          <a:p>
            <a:endParaRPr lang="zh-CN" altLang="en-US" smtClean="0"/>
          </a:p>
        </p:txBody>
      </p:sp>
      <p:sp>
        <p:nvSpPr>
          <p:cNvPr id="22530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我们的科技节</a:t>
            </a:r>
          </a:p>
        </p:txBody>
      </p:sp>
      <p:pic>
        <p:nvPicPr>
          <p:cNvPr id="22531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695450"/>
            <a:ext cx="6243638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27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我们的科技节</a:t>
            </a:r>
          </a:p>
        </p:txBody>
      </p:sp>
      <p:pic>
        <p:nvPicPr>
          <p:cNvPr id="2355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339850"/>
            <a:ext cx="6078538" cy="46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19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我们的排球赛</a:t>
            </a:r>
          </a:p>
        </p:txBody>
      </p:sp>
      <p:pic>
        <p:nvPicPr>
          <p:cNvPr id="24578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1917700"/>
            <a:ext cx="199072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74825"/>
            <a:ext cx="1866900" cy="382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图片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133600"/>
            <a:ext cx="200977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1917700"/>
            <a:ext cx="199072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图片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74825"/>
            <a:ext cx="1866900" cy="382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图片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133600"/>
            <a:ext cx="200977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内容占位符 3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1558925"/>
            <a:ext cx="7496175" cy="4095750"/>
          </a:xfrm>
        </p:spPr>
      </p:pic>
      <p:pic>
        <p:nvPicPr>
          <p:cNvPr id="2" name="好.wmv">
            <a:hlinkClick r:id="" action="ppaction://media"/>
          </p:cNvPr>
          <p:cNvPicPr>
            <a:picLocks noChangeArrowheads="1"/>
          </p:cNvPicPr>
          <p:nvPr>
            <a:videoFile r:link="rId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557338"/>
            <a:ext cx="7753350" cy="417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50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2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6" fill="hold" display="1">
                  <p:stCondLst>
                    <p:cond delay="indefinite"/>
                  </p:stCondLst>
                  <p:endCondLst>
                    <p:cond evt="onNext" delay="">
                      <p:tgtEl>
                        <p:sldTgt/>
                      </p:tgtEl>
                    </p:cond>
                    <p:cond evt="onPrev" delay="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 nodeType="clickPar">
                      <p:stCondLst>
                        <p:cond delay="0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我们的排球赛</a:t>
            </a:r>
          </a:p>
        </p:txBody>
      </p:sp>
      <p:pic>
        <p:nvPicPr>
          <p:cNvPr id="25602" name="内容占位符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1913" y="1339850"/>
            <a:ext cx="6423025" cy="4929188"/>
          </a:xfrm>
        </p:spPr>
      </p:pic>
    </p:spTree>
    <p:extLst>
      <p:ext uri="{BB962C8B-B14F-4D97-AF65-F5344CB8AC3E}">
        <p14:creationId xmlns:p14="http://schemas.microsoft.com/office/powerpoint/2010/main" val="42580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我们的足球赛</a:t>
            </a:r>
          </a:p>
        </p:txBody>
      </p:sp>
      <p:pic>
        <p:nvPicPr>
          <p:cNvPr id="26626" name="内容占位符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2988" y="1557338"/>
            <a:ext cx="6950075" cy="4700587"/>
          </a:xfrm>
        </p:spPr>
      </p:pic>
    </p:spTree>
    <p:extLst>
      <p:ext uri="{BB962C8B-B14F-4D97-AF65-F5344CB8AC3E}">
        <p14:creationId xmlns:p14="http://schemas.microsoft.com/office/powerpoint/2010/main" val="323079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我们的足球赛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78105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954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sym typeface="黑体" pitchFamily="49" charset="-122"/>
              </a:rPr>
              <a:t>我们的足球赛</a:t>
            </a:r>
            <a:endParaRPr lang="zh-CN" altLang="en-US" smtClean="0"/>
          </a:p>
        </p:txBody>
      </p:sp>
      <p:pic>
        <p:nvPicPr>
          <p:cNvPr id="27650" name="内容占位符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24075" y="1484313"/>
            <a:ext cx="5089525" cy="4954587"/>
          </a:xfrm>
        </p:spPr>
      </p:pic>
    </p:spTree>
    <p:extLst>
      <p:ext uri="{BB962C8B-B14F-4D97-AF65-F5344CB8AC3E}">
        <p14:creationId xmlns:p14="http://schemas.microsoft.com/office/powerpoint/2010/main" val="208029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一起围观足球赛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700808"/>
            <a:ext cx="790575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31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一起围观足球赛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7839075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327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22</a:t>
            </a:r>
            <a:r>
              <a:rPr lang="zh-CN" altLang="en-US" dirty="0" smtClean="0"/>
              <a:t>号</a:t>
            </a:r>
            <a:endParaRPr lang="zh-CN" altLang="en-US" dirty="0" smtClean="0"/>
          </a:p>
        </p:txBody>
      </p:sp>
      <p:pic>
        <p:nvPicPr>
          <p:cNvPr id="19458" name="Picture 8" descr="C:\Documents and Settings\Owner\My Documents\My Pictures\7675514_192259942000_2_副本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20000">
            <a:off x="1294305" y="1534301"/>
            <a:ext cx="6723063" cy="4875212"/>
          </a:xfrm>
        </p:spPr>
      </p:pic>
      <p:sp>
        <p:nvSpPr>
          <p:cNvPr id="11" name="TextBox 10"/>
          <p:cNvSpPr txBox="1"/>
          <p:nvPr/>
        </p:nvSpPr>
        <p:spPr>
          <a:xfrm>
            <a:off x="2051721" y="2786838"/>
            <a:ext cx="5425898" cy="212365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buFontTx/>
              <a:buNone/>
              <a:defRPr/>
            </a:pPr>
            <a:r>
              <a:rPr lang="zh-CN" altLang="en-US" sz="6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我们一起</a:t>
            </a:r>
            <a:endParaRPr lang="en-US" altLang="zh-CN" sz="6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buFontTx/>
              <a:buNone/>
              <a:defRPr/>
            </a:pPr>
            <a:r>
              <a:rPr lang="zh-CN" altLang="en-US" sz="6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经历过很多事</a:t>
            </a:r>
            <a:endParaRPr lang="zh-CN" altLang="en-US" sz="6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012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我们一起睡过的课间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03" y="1484784"/>
            <a:ext cx="9175403" cy="5460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5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我们一起睡过的课间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144000" cy="5551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48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我们一起看过的十大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568" y="1622425"/>
            <a:ext cx="3609975" cy="4645025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977" y="1622424"/>
            <a:ext cx="3765435" cy="464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436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我们一起拉过的票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" y="1339850"/>
            <a:ext cx="3352800" cy="4648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339850"/>
            <a:ext cx="337185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336675"/>
            <a:ext cx="345757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339850"/>
            <a:ext cx="3322637" cy="561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339850"/>
            <a:ext cx="3371850" cy="320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1339850"/>
            <a:ext cx="3332163" cy="51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1320800"/>
            <a:ext cx="33432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266825"/>
            <a:ext cx="3324225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865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一起听讲座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2119707"/>
            <a:ext cx="5327024" cy="4261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119708"/>
            <a:ext cx="3835457" cy="4261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019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一起开年级大会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676456" cy="5395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245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一起领奖或者看别人领奖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6488"/>
            <a:ext cx="859435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253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一起领奖或者看别人领奖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4822" y="1792560"/>
            <a:ext cx="8229600" cy="48768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72" y="1544909"/>
            <a:ext cx="2470770" cy="5081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569" y="1544909"/>
            <a:ext cx="3211919" cy="5081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2" y="1544910"/>
            <a:ext cx="3238904" cy="5081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393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一起领奖或者看别人领奖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" y="1700808"/>
            <a:ext cx="9153525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62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一起参加合唱节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836737"/>
            <a:ext cx="5646738" cy="4346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181100"/>
            <a:ext cx="39147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005263"/>
            <a:ext cx="3906837" cy="283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689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一起晚自习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8600611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64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IMG_20160512_16234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365125"/>
            <a:ext cx="10058400" cy="758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07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一起参加合唱节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D:\360云盘\教学\深实\课件\必修二\高一4班\照片\合唱节\DSC_017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89373"/>
            <a:ext cx="9215721" cy="573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56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我们一起创造的</a:t>
            </a:r>
            <a:r>
              <a:rPr lang="en-US" altLang="zh-CN" dirty="0" err="1" smtClean="0"/>
              <a:t>wonderfour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fourever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2367" y="1610493"/>
            <a:ext cx="3336925" cy="59229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17" y="1562868"/>
            <a:ext cx="3333750" cy="597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092" y="1534293"/>
            <a:ext cx="3409950" cy="59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067" y="1543818"/>
            <a:ext cx="3379788" cy="598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880" y="1562868"/>
            <a:ext cx="3362325" cy="597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230" y="1543818"/>
            <a:ext cx="3379787" cy="598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042" y="1534293"/>
            <a:ext cx="3352800" cy="59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867" y="1543818"/>
            <a:ext cx="3352800" cy="598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692" y="1553343"/>
            <a:ext cx="3379788" cy="598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45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D:\360云盘\我的资料\照片\深实\IMG_20160708_11595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21133"/>
            <a:ext cx="56166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360云盘\我的资料\照片\深实\IMG_20160708_1200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4"/>
          <a:stretch/>
        </p:blipFill>
        <p:spPr bwMode="auto">
          <a:xfrm>
            <a:off x="4716016" y="6251"/>
            <a:ext cx="4426793" cy="687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35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08" y="764704"/>
            <a:ext cx="9144000" cy="5560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903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D:\360云盘\我的资料\照片\深实\IMG_20160708_1207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22"/>
            <a:ext cx="9144000" cy="690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2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latin typeface="华文行楷" pitchFamily="2" charset="-122"/>
                <a:ea typeface="华文行楷" pitchFamily="2" charset="-122"/>
              </a:rPr>
              <a:t>四班的美好未来需要我们每一个人共同营造！</a:t>
            </a:r>
            <a:endParaRPr lang="zh-CN" altLang="en-US" dirty="0"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24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行楷" pitchFamily="2" charset="-122"/>
                <a:ea typeface="华文行楷" pitchFamily="2" charset="-122"/>
              </a:rPr>
              <a:t>新学期新气象</a:t>
            </a:r>
            <a:endParaRPr lang="zh-CN" altLang="en-US" dirty="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372100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看到的好人好事</a:t>
            </a:r>
            <a:endParaRPr lang="en-US" altLang="zh-CN" sz="3200" dirty="0" smtClean="0">
              <a:solidFill>
                <a:srgbClr val="FF0000"/>
              </a:solidFill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冯巍同、王笑冬、（</a:t>
            </a:r>
            <a:r>
              <a:rPr lang="zh-CN" altLang="en-US" sz="3200" dirty="0">
                <a:latin typeface="华文行楷" pitchFamily="2" charset="-122"/>
                <a:ea typeface="华文行楷" pitchFamily="2" charset="-122"/>
              </a:rPr>
              <a:t>还有好多人</a:t>
            </a:r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）等等好多男同学搬书、发书。</a:t>
            </a:r>
            <a:endParaRPr lang="en-US" altLang="zh-CN" sz="3200" dirty="0" smtClean="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彭诚浩帮忙擦储物柜、丢垃圾。</a:t>
            </a:r>
            <a:endParaRPr lang="en-US" altLang="zh-CN" sz="3200" dirty="0" smtClean="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各个班委各司其职，为同学们服务！</a:t>
            </a:r>
            <a:endParaRPr lang="en-US" altLang="zh-CN" sz="3200" dirty="0" smtClean="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3200" dirty="0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看到</a:t>
            </a:r>
            <a:r>
              <a:rPr lang="zh-CN" altLang="en-US" sz="3200" dirty="0" smtClean="0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的勤奋好学的孩子</a:t>
            </a:r>
            <a:endParaRPr lang="en-US" altLang="zh-CN" sz="3200" dirty="0" smtClean="0">
              <a:solidFill>
                <a:srgbClr val="FF0000"/>
              </a:solidFill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绝大部分同学的暑假作业做得很好</a:t>
            </a:r>
            <a:endParaRPr lang="en-US" altLang="zh-CN" sz="3200" dirty="0" smtClean="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沙怡秀、于非可、徐宇函等等同学积极发问</a:t>
            </a:r>
            <a:endParaRPr lang="en-US" altLang="zh-CN" sz="3200" dirty="0" smtClean="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3200" dirty="0" smtClean="0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化学老师表扬我们班的孩子很乖</a:t>
            </a:r>
            <a:endParaRPr lang="en-US" altLang="zh-CN" sz="3200" dirty="0" smtClean="0">
              <a:solidFill>
                <a:srgbClr val="FF0000"/>
              </a:solidFill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959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行楷" pitchFamily="2" charset="-122"/>
                <a:ea typeface="华文行楷" pitchFamily="2" charset="-122"/>
              </a:rPr>
              <a:t>看到的一些不太好的事儿</a:t>
            </a:r>
            <a:endParaRPr lang="zh-CN" altLang="en-US" dirty="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没穿校服校鞋</a:t>
            </a:r>
            <a:endParaRPr lang="en-US" altLang="zh-CN" sz="3200" dirty="0" smtClean="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3200" dirty="0">
                <a:latin typeface="华文行楷" pitchFamily="2" charset="-122"/>
                <a:ea typeface="华文行楷" pitchFamily="2" charset="-122"/>
              </a:rPr>
              <a:t>记</a:t>
            </a:r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入惩罚表</a:t>
            </a:r>
            <a:endParaRPr lang="en-US" altLang="zh-CN" sz="3200" dirty="0" smtClean="0">
              <a:latin typeface="华文行楷" pitchFamily="2" charset="-122"/>
              <a:ea typeface="华文行楷" pitchFamily="2" charset="-122"/>
            </a:endParaRPr>
          </a:p>
          <a:p>
            <a:endParaRPr lang="zh-CN" altLang="en-US" sz="3200" dirty="0"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588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>
                <a:latin typeface="华文行楷" pitchFamily="2" charset="-122"/>
                <a:ea typeface="华文行楷" pitchFamily="2" charset="-122"/>
              </a:rPr>
              <a:t>给村长还有班集体提提意见或者建议</a:t>
            </a:r>
            <a:endParaRPr lang="zh-CN" altLang="en-US" sz="3600" dirty="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一张</a:t>
            </a:r>
            <a:r>
              <a:rPr lang="en-US" altLang="zh-CN" sz="3200" dirty="0" smtClean="0">
                <a:latin typeface="华文行楷" pitchFamily="2" charset="-122"/>
                <a:ea typeface="华文行楷" pitchFamily="2" charset="-122"/>
              </a:rPr>
              <a:t>A4</a:t>
            </a:r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纸，</a:t>
            </a:r>
            <a:endParaRPr lang="en-US" altLang="zh-CN" sz="3200" dirty="0" smtClean="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3200" dirty="0">
                <a:latin typeface="华文行楷" pitchFamily="2" charset="-122"/>
                <a:ea typeface="华文行楷" pitchFamily="2" charset="-122"/>
              </a:rPr>
              <a:t>写一些</a:t>
            </a:r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对村长或者班级</a:t>
            </a:r>
            <a:r>
              <a:rPr lang="zh-CN" altLang="en-US" sz="3200" dirty="0">
                <a:latin typeface="华文行楷" pitchFamily="2" charset="-122"/>
                <a:ea typeface="华文行楷" pitchFamily="2" charset="-122"/>
              </a:rPr>
              <a:t>的</a:t>
            </a:r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看法</a:t>
            </a:r>
            <a:endParaRPr lang="en-US" altLang="zh-CN" sz="3200" dirty="0" smtClean="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如果我有什么做的不好的，欢迎提出来，如果再犯，也跟你们一样接受惩罚</a:t>
            </a:r>
            <a:endParaRPr lang="en-US" altLang="zh-CN" sz="3200" dirty="0" smtClean="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欢迎实名，接受匿名</a:t>
            </a:r>
            <a:endParaRPr lang="zh-CN" altLang="en-US" sz="3200" dirty="0"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348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一起晚自习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8640960" cy="4779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875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谈谈你对高二学习的一些指导 学习方法 说说晚自习，说说上课怎么听课。估计经过一学年应该已经有自己的一套习惯了，提三点，纪律，动笔（笔记或理科要勤动笔来做。）发言（这部分你可以说，其它老师认为我们班哪些方面是很好的，他们很喜欢，但是发言显得比较不足。老师问问题，是想了解大家的想法，不要害怕出错会怎样，错了自己印象会更深刻，才懂怎么做，而且大胆表达自己的观点是以后你站得更高的必备素质。如果连课堂上发言都不敢，那以后大学甚至工作遇到更大的场面你会胆怯，所以我希望在高二这一学年，大家能够有意识地加强自己公共场合表达的能力）</a:t>
            </a:r>
          </a:p>
        </p:txBody>
      </p:sp>
    </p:spTree>
    <p:extLst>
      <p:ext uri="{BB962C8B-B14F-4D97-AF65-F5344CB8AC3E}">
        <p14:creationId xmlns:p14="http://schemas.microsoft.com/office/powerpoint/2010/main" val="374950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一起晚自习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8888768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539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我们的晚自习</a:t>
            </a:r>
          </a:p>
        </p:txBody>
      </p:sp>
      <p:pic>
        <p:nvPicPr>
          <p:cNvPr id="5" name="内容占位符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2348880"/>
            <a:ext cx="8899525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60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一起做操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62112"/>
            <a:ext cx="6480720" cy="5061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307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一起做操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799"/>
            <a:ext cx="7200800" cy="5193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029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一起参加科技</a:t>
            </a:r>
            <a:r>
              <a:rPr lang="zh-CN" altLang="en-US" dirty="0" smtClean="0"/>
              <a:t>节</a:t>
            </a:r>
          </a:p>
        </p:txBody>
      </p:sp>
      <p:pic>
        <p:nvPicPr>
          <p:cNvPr id="19458" name="内容占位符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" y="1339850"/>
            <a:ext cx="2757488" cy="3568700"/>
          </a:xfrm>
        </p:spPr>
      </p:pic>
      <p:pic>
        <p:nvPicPr>
          <p:cNvPr id="19459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50" y="3933825"/>
            <a:ext cx="2903538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3" y="1052513"/>
            <a:ext cx="2703513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图片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4005263"/>
            <a:ext cx="3387725" cy="283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84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透明">
  <a:themeElements>
    <a:clrScheme name="透明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透明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120</TotalTime>
  <Words>456</Words>
  <Application>Microsoft Office PowerPoint</Application>
  <PresentationFormat>全屏显示(4:3)</PresentationFormat>
  <Paragraphs>52</Paragraphs>
  <Slides>40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透明</vt:lpstr>
      <vt:lpstr>回忆过去  展望未来</vt:lpstr>
      <vt:lpstr>2016年2月22号</vt:lpstr>
      <vt:lpstr>一起晚自习</vt:lpstr>
      <vt:lpstr>一起晚自习</vt:lpstr>
      <vt:lpstr>一起晚自习</vt:lpstr>
      <vt:lpstr>我们的晚自习</vt:lpstr>
      <vt:lpstr>一起做操</vt:lpstr>
      <vt:lpstr>一起做操</vt:lpstr>
      <vt:lpstr>一起参加科技节</vt:lpstr>
      <vt:lpstr>我们的科技节</vt:lpstr>
      <vt:lpstr>我们的科技节</vt:lpstr>
      <vt:lpstr>我们的科技节</vt:lpstr>
      <vt:lpstr>我们的排球赛</vt:lpstr>
      <vt:lpstr>我们的排球赛</vt:lpstr>
      <vt:lpstr>我们的足球赛</vt:lpstr>
      <vt:lpstr>我们的足球赛</vt:lpstr>
      <vt:lpstr>我们的足球赛</vt:lpstr>
      <vt:lpstr>一起围观足球赛</vt:lpstr>
      <vt:lpstr>一起围观足球赛</vt:lpstr>
      <vt:lpstr>我们一起睡过的课间</vt:lpstr>
      <vt:lpstr>我们一起睡过的课间</vt:lpstr>
      <vt:lpstr>我们一起看过的十大</vt:lpstr>
      <vt:lpstr>我们一起拉过的票</vt:lpstr>
      <vt:lpstr>一起听讲座</vt:lpstr>
      <vt:lpstr>一起开年级大会</vt:lpstr>
      <vt:lpstr>一起领奖或者看别人领奖</vt:lpstr>
      <vt:lpstr>一起领奖或者看别人领奖</vt:lpstr>
      <vt:lpstr>一起领奖或者看别人领奖</vt:lpstr>
      <vt:lpstr>一起参加合唱节</vt:lpstr>
      <vt:lpstr>PowerPoint 演示文稿</vt:lpstr>
      <vt:lpstr>一起参加合唱节</vt:lpstr>
      <vt:lpstr>我们一起创造的wonderfour/fourever</vt:lpstr>
      <vt:lpstr>PowerPoint 演示文稿</vt:lpstr>
      <vt:lpstr>PowerPoint 演示文稿</vt:lpstr>
      <vt:lpstr>PowerPoint 演示文稿</vt:lpstr>
      <vt:lpstr>四班的美好未来需要我们每一个人共同营造！</vt:lpstr>
      <vt:lpstr>新学期新气象</vt:lpstr>
      <vt:lpstr>看到的一些不太好的事儿</vt:lpstr>
      <vt:lpstr>给村长还有班集体提提意见或者建议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ChunBin</dc:creator>
  <cp:lastModifiedBy>Zhang ChunBin</cp:lastModifiedBy>
  <cp:revision>17</cp:revision>
  <dcterms:created xsi:type="dcterms:W3CDTF">2016-09-04T12:33:57Z</dcterms:created>
  <dcterms:modified xsi:type="dcterms:W3CDTF">2016-09-04T14:35:00Z</dcterms:modified>
</cp:coreProperties>
</file>